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CA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5F0E38-7F33-4AF4-A264-D60D09ECFD6A}" type="datetimeFigureOut">
              <a:rPr lang="en-CA" smtClean="0"/>
              <a:t>02/05/2014</a:t>
            </a:fld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D019E7D-9222-4AF3-9757-6D530EE23B5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Greek/Roman Gods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770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Goddess of Wisdom, Arts and </a:t>
            </a:r>
            <a:br>
              <a:rPr lang="en-CA" dirty="0" smtClean="0"/>
            </a:br>
            <a:r>
              <a:rPr lang="en-CA" dirty="0" smtClean="0"/>
              <a:t>Defense in War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Athena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Minerva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53" y="2362200"/>
            <a:ext cx="2354281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256" y="3420759"/>
            <a:ext cx="1151313" cy="1824644"/>
          </a:xfrm>
        </p:spPr>
      </p:pic>
    </p:spTree>
    <p:extLst>
      <p:ext uri="{BB962C8B-B14F-4D97-AF65-F5344CB8AC3E}">
        <p14:creationId xmlns:p14="http://schemas.microsoft.com/office/powerpoint/2010/main" val="17377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You will create a presentation on a Greek/Roman god – Use Prezi or </a:t>
            </a:r>
            <a:r>
              <a:rPr lang="en-US" dirty="0" err="1" smtClean="0"/>
              <a:t>Powerpoint</a:t>
            </a:r>
            <a:endParaRPr lang="en-US" dirty="0" smtClean="0"/>
          </a:p>
          <a:p>
            <a:r>
              <a:rPr lang="en-US" dirty="0" smtClean="0"/>
              <a:t>What I need:</a:t>
            </a:r>
          </a:p>
          <a:p>
            <a:pPr lvl="1"/>
            <a:r>
              <a:rPr lang="en-US" dirty="0" smtClean="0"/>
              <a:t>A Greek god and a Roman god that is similar in what they represent</a:t>
            </a:r>
          </a:p>
          <a:p>
            <a:pPr lvl="1"/>
            <a:r>
              <a:rPr lang="en-US" dirty="0" smtClean="0"/>
              <a:t>What they represent</a:t>
            </a:r>
          </a:p>
          <a:p>
            <a:pPr lvl="1"/>
            <a:r>
              <a:rPr lang="en-US" dirty="0" smtClean="0"/>
              <a:t>Their story of origin – Genealogy (relatives)</a:t>
            </a:r>
          </a:p>
          <a:p>
            <a:pPr lvl="1"/>
            <a:r>
              <a:rPr lang="en-US" dirty="0" smtClean="0"/>
              <a:t>Why this god is important – what did he/she give the people</a:t>
            </a:r>
          </a:p>
          <a:p>
            <a:pPr lvl="1"/>
            <a:r>
              <a:rPr lang="en-US" dirty="0" smtClean="0"/>
              <a:t>If there is any, relics, symbols, monuments that represent the god</a:t>
            </a:r>
          </a:p>
          <a:p>
            <a:pPr lvl="1"/>
            <a:r>
              <a:rPr lang="en-US" dirty="0" smtClean="0"/>
              <a:t>Why do you feel that these societies needed this good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47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King of the gods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Zeus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Jupiter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18011"/>
            <a:ext cx="4040188" cy="3030141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50" y="2428081"/>
            <a:ext cx="2371725" cy="3810000"/>
          </a:xfrm>
        </p:spPr>
      </p:pic>
    </p:spTree>
    <p:extLst>
      <p:ext uri="{BB962C8B-B14F-4D97-AF65-F5344CB8AC3E}">
        <p14:creationId xmlns:p14="http://schemas.microsoft.com/office/powerpoint/2010/main" val="63700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God of the Sea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Poseidon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Neptune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493" y="2362200"/>
            <a:ext cx="2463601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0" y="2713831"/>
            <a:ext cx="2409825" cy="3238500"/>
          </a:xfrm>
        </p:spPr>
      </p:pic>
    </p:spTree>
    <p:extLst>
      <p:ext uri="{BB962C8B-B14F-4D97-AF65-F5344CB8AC3E}">
        <p14:creationId xmlns:p14="http://schemas.microsoft.com/office/powerpoint/2010/main" val="10626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Messenger God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Hermes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Mercury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5" y="2362200"/>
            <a:ext cx="3267637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475" y="2713831"/>
            <a:ext cx="2428875" cy="3238500"/>
          </a:xfrm>
        </p:spPr>
      </p:pic>
    </p:spTree>
    <p:extLst>
      <p:ext uri="{BB962C8B-B14F-4D97-AF65-F5344CB8AC3E}">
        <p14:creationId xmlns:p14="http://schemas.microsoft.com/office/powerpoint/2010/main" val="37935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God of War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Ares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Mars</a:t>
            </a:r>
            <a:endParaRPr lang="en-CA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04864"/>
            <a:ext cx="1902458" cy="3804914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912" y="2737644"/>
            <a:ext cx="3048000" cy="3190875"/>
          </a:xfrm>
        </p:spPr>
      </p:pic>
    </p:spTree>
    <p:extLst>
      <p:ext uri="{BB962C8B-B14F-4D97-AF65-F5344CB8AC3E}">
        <p14:creationId xmlns:p14="http://schemas.microsoft.com/office/powerpoint/2010/main" val="13837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God of the Sun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Apollo		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Apollo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44" y="2713831"/>
            <a:ext cx="2476500" cy="3238500"/>
          </a:xfrm>
        </p:spPr>
      </p:pic>
      <p:pic>
        <p:nvPicPr>
          <p:cNvPr id="8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7662" y="2713831"/>
            <a:ext cx="2476500" cy="3238500"/>
          </a:xfrm>
        </p:spPr>
      </p:pic>
    </p:spTree>
    <p:extLst>
      <p:ext uri="{BB962C8B-B14F-4D97-AF65-F5344CB8AC3E}">
        <p14:creationId xmlns:p14="http://schemas.microsoft.com/office/powerpoint/2010/main" val="36738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God of the Underworld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Hades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Pluto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716" y="3420759"/>
            <a:ext cx="1147156" cy="182464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225" y="2713831"/>
            <a:ext cx="2619375" cy="3238500"/>
          </a:xfrm>
        </p:spPr>
      </p:pic>
    </p:spTree>
    <p:extLst>
      <p:ext uri="{BB962C8B-B14F-4D97-AF65-F5344CB8AC3E}">
        <p14:creationId xmlns:p14="http://schemas.microsoft.com/office/powerpoint/2010/main" val="296841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God of good Harvest and Agriculture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Cronus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Saturn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10" y="2362200"/>
            <a:ext cx="2933567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80" y="2362200"/>
            <a:ext cx="2349264" cy="3941763"/>
          </a:xfrm>
        </p:spPr>
      </p:pic>
    </p:spTree>
    <p:extLst>
      <p:ext uri="{BB962C8B-B14F-4D97-AF65-F5344CB8AC3E}">
        <p14:creationId xmlns:p14="http://schemas.microsoft.com/office/powerpoint/2010/main" val="140836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Queen of the Gods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Hera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CA" dirty="0" smtClean="0"/>
              <a:t>Juno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372" y="2362200"/>
            <a:ext cx="2355844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068" y="3420205"/>
            <a:ext cx="1313688" cy="1825752"/>
          </a:xfrm>
        </p:spPr>
      </p:pic>
    </p:spTree>
    <p:extLst>
      <p:ext uri="{BB962C8B-B14F-4D97-AF65-F5344CB8AC3E}">
        <p14:creationId xmlns:p14="http://schemas.microsoft.com/office/powerpoint/2010/main" val="251244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</TotalTime>
  <Words>139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Greek/Roman Gods</vt:lpstr>
      <vt:lpstr>King of the gods</vt:lpstr>
      <vt:lpstr>God of the Sea</vt:lpstr>
      <vt:lpstr>Messenger God</vt:lpstr>
      <vt:lpstr>God of War</vt:lpstr>
      <vt:lpstr>God of the Sun</vt:lpstr>
      <vt:lpstr>God of the Underworld</vt:lpstr>
      <vt:lpstr>God of good Harvest and Agriculture</vt:lpstr>
      <vt:lpstr>Queen of the Gods</vt:lpstr>
      <vt:lpstr>Goddess of Wisdom, Arts and  Defense in War</vt:lpstr>
      <vt:lpstr>Assignment</vt:lpstr>
    </vt:vector>
  </TitlesOfParts>
  <Company>Saskatoon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Greek/Roman Gods</dc:title>
  <dc:creator>Reis, Jesse</dc:creator>
  <cp:lastModifiedBy>Jesse Reis</cp:lastModifiedBy>
  <cp:revision>7</cp:revision>
  <dcterms:created xsi:type="dcterms:W3CDTF">2011-06-10T06:12:46Z</dcterms:created>
  <dcterms:modified xsi:type="dcterms:W3CDTF">2014-05-02T15:11:54Z</dcterms:modified>
</cp:coreProperties>
</file>